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893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761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137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154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266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04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4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1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5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31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6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6A7CC-29A1-4C77-BCAE-59094188F2FD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3C2624-68EA-42EE-8AE1-D333A9A2F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6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BA6F-06A8-4771-AC92-0A6DA52F8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1791" y="887117"/>
            <a:ext cx="9833113" cy="1646302"/>
          </a:xfrm>
        </p:spPr>
        <p:txBody>
          <a:bodyPr/>
          <a:lstStyle/>
          <a:p>
            <a:r>
              <a:rPr lang="en-US" sz="4800" dirty="0"/>
              <a:t>PROJECT MINI</a:t>
            </a:r>
            <a:br>
              <a:rPr lang="en-US" sz="4800" dirty="0"/>
            </a:br>
            <a:r>
              <a:rPr lang="en-US" sz="4800" dirty="0" err="1"/>
              <a:t>Chủ</a:t>
            </a:r>
            <a:r>
              <a:rPr lang="en-US" sz="4800" dirty="0"/>
              <a:t> </a:t>
            </a:r>
            <a:r>
              <a:rPr lang="en-US" sz="4800" dirty="0" err="1"/>
              <a:t>đề</a:t>
            </a:r>
            <a:r>
              <a:rPr lang="en-US" sz="4800" dirty="0"/>
              <a:t> 10 : ELECTRONIC PIANO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2E78C-39D0-4229-8019-88330874B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4386" y="3429000"/>
            <a:ext cx="7766936" cy="1096899"/>
          </a:xfrm>
        </p:spPr>
        <p:txBody>
          <a:bodyPr>
            <a:noAutofit/>
          </a:bodyPr>
          <a:lstStyle/>
          <a:p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: </a:t>
            </a:r>
            <a:r>
              <a:rPr lang="en-US" sz="2400" b="1" dirty="0" err="1"/>
              <a:t>Nguyễn</a:t>
            </a:r>
            <a:r>
              <a:rPr lang="en-US" sz="2400" b="1" dirty="0"/>
              <a:t> </a:t>
            </a:r>
            <a:r>
              <a:rPr lang="en-US" sz="2400" b="1" dirty="0" err="1"/>
              <a:t>Thị</a:t>
            </a:r>
            <a:r>
              <a:rPr lang="en-US" sz="2400" b="1" dirty="0"/>
              <a:t> Thu Trang</a:t>
            </a:r>
          </a:p>
          <a:p>
            <a:r>
              <a:rPr lang="en-US" sz="2400" b="1" dirty="0" err="1"/>
              <a:t>Các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: </a:t>
            </a:r>
            <a:r>
              <a:rPr lang="en-US" sz="2400" b="1" dirty="0" err="1"/>
              <a:t>Nguyễn</a:t>
            </a:r>
            <a:r>
              <a:rPr lang="en-US" sz="2400" b="1" dirty="0"/>
              <a:t> Thanh </a:t>
            </a:r>
            <a:r>
              <a:rPr lang="en-US" sz="2400" b="1" dirty="0" err="1"/>
              <a:t>Dương</a:t>
            </a:r>
            <a:r>
              <a:rPr lang="en-US" sz="2400" b="1" dirty="0"/>
              <a:t> 20184083</a:t>
            </a:r>
          </a:p>
          <a:p>
            <a:r>
              <a:rPr lang="en-US" sz="2400" b="1" dirty="0" err="1"/>
              <a:t>Nguyễn</a:t>
            </a:r>
            <a:r>
              <a:rPr lang="en-US" sz="2400" b="1" dirty="0"/>
              <a:t> Lê </a:t>
            </a:r>
            <a:r>
              <a:rPr lang="en-US" sz="2400" b="1" dirty="0" err="1"/>
              <a:t>Quý</a:t>
            </a:r>
            <a:r>
              <a:rPr lang="en-US" sz="2400" b="1" dirty="0"/>
              <a:t> </a:t>
            </a:r>
            <a:r>
              <a:rPr lang="en-US" sz="2400" b="1" dirty="0" err="1"/>
              <a:t>Dương</a:t>
            </a:r>
            <a:r>
              <a:rPr lang="en-US" sz="2400" b="1" dirty="0"/>
              <a:t> 20210242</a:t>
            </a:r>
          </a:p>
          <a:p>
            <a:r>
              <a:rPr lang="en-US" sz="2400" b="1" dirty="0" err="1"/>
              <a:t>Hoàng</a:t>
            </a:r>
            <a:r>
              <a:rPr lang="en-US" sz="2400" b="1" dirty="0"/>
              <a:t> </a:t>
            </a:r>
            <a:r>
              <a:rPr lang="en-US" sz="2400" b="1" dirty="0" err="1"/>
              <a:t>Trường</a:t>
            </a:r>
            <a:r>
              <a:rPr lang="en-US" sz="2400" b="1" dirty="0"/>
              <a:t> Nam 20215096</a:t>
            </a:r>
          </a:p>
          <a:p>
            <a:r>
              <a:rPr lang="en-US" sz="2400" b="1" dirty="0" err="1"/>
              <a:t>Vũ</a:t>
            </a:r>
            <a:r>
              <a:rPr lang="en-US" sz="2400" b="1" dirty="0"/>
              <a:t> </a:t>
            </a:r>
            <a:r>
              <a:rPr lang="en-US" sz="2400" b="1" dirty="0" err="1"/>
              <a:t>Định</a:t>
            </a:r>
            <a:r>
              <a:rPr lang="en-US" sz="2400" b="1" dirty="0"/>
              <a:t> </a:t>
            </a:r>
            <a:r>
              <a:rPr lang="en-US" sz="2400" b="1" dirty="0" err="1"/>
              <a:t>Dương</a:t>
            </a:r>
            <a:r>
              <a:rPr lang="en-US" sz="2400" b="1" dirty="0"/>
              <a:t> 20215024</a:t>
            </a:r>
          </a:p>
        </p:txBody>
      </p:sp>
    </p:spTree>
    <p:extLst>
      <p:ext uri="{BB962C8B-B14F-4D97-AF65-F5344CB8AC3E}">
        <p14:creationId xmlns:p14="http://schemas.microsoft.com/office/powerpoint/2010/main" val="235175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AC19D-3927-4C45-98E8-A2B3EF2C4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C32B705-1F44-4A03-99A8-C63F7A83C5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609600"/>
            <a:ext cx="8596668" cy="4934218"/>
          </a:xfrm>
        </p:spPr>
      </p:pic>
    </p:spTree>
    <p:extLst>
      <p:ext uri="{BB962C8B-B14F-4D97-AF65-F5344CB8AC3E}">
        <p14:creationId xmlns:p14="http://schemas.microsoft.com/office/powerpoint/2010/main" val="186944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903D-18DB-406E-9512-AFE1497B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5FD14-FE60-43FE-B00C-A1595B11D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5400" dirty="0">
                <a:solidFill>
                  <a:schemeClr val="accent2"/>
                </a:solidFill>
              </a:rPr>
              <a:t>XIN CẢM ƠN CÔ VÀ CÁC BẠN ĐÃ LẮNG NGHE BUỔI THUYẾT TRÌNH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ABA7-2191-480D-B94C-FC1AD3F1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CAE9F-BF54-421F-8B2A-A39B867F2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609600"/>
            <a:ext cx="3868162" cy="21070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12BF6-B58D-49AD-A2B2-F58494C6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88" y="3428999"/>
            <a:ext cx="4541713" cy="281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1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55982-CE0B-4EA0-9AAF-17682FB67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2B6A5B-27D6-4618-AC99-66707B65F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57" y="1270000"/>
            <a:ext cx="7276378" cy="4176643"/>
          </a:xfrm>
        </p:spPr>
      </p:pic>
    </p:spTree>
    <p:extLst>
      <p:ext uri="{BB962C8B-B14F-4D97-AF65-F5344CB8AC3E}">
        <p14:creationId xmlns:p14="http://schemas.microsoft.com/office/powerpoint/2010/main" val="272260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E042-45F0-42AF-AFAD-AD81CA53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3F08D-D772-44A6-A177-CF34587D9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86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310B4-5EE5-46C9-824F-76BD399D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FDE71-D26D-41E1-9747-3619F9542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8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0F9DF-1243-4614-8A02-5CBE19DE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A51A1-4B31-4F2E-A774-2F6DEB4D7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088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75990-1DCE-4EFC-AC67-09A1BF67A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001777-F8CC-4E9A-A8BB-5E8010A2B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8917240" cy="446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196C9-590F-4202-B69B-3FBF7286A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B3B04D-D90B-4EC2-AE87-B09AF73D4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609600"/>
            <a:ext cx="7248938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1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99A3-DCBB-48DF-938F-FD5B26161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CC293-811E-45D6-8241-9A404792D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609600"/>
            <a:ext cx="8596668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05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</TotalTime>
  <Words>50</Words>
  <Application>Microsoft Office PowerPoint</Application>
  <PresentationFormat>Widescreen</PresentationFormat>
  <Paragraphs>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PROJECT MINI Chủ đề 10 : ELECTRONIC PIANO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MINI Chủ đề 10 : ELECTRONIC PIANO</dc:title>
  <dc:creator>Administrator</dc:creator>
  <cp:lastModifiedBy>Administrator</cp:lastModifiedBy>
  <cp:revision>5</cp:revision>
  <dcterms:created xsi:type="dcterms:W3CDTF">2024-01-06T12:35:27Z</dcterms:created>
  <dcterms:modified xsi:type="dcterms:W3CDTF">2024-01-06T13:34:31Z</dcterms:modified>
</cp:coreProperties>
</file>